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76c827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fa4e9f676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433f4d6e.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70f4933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48ef47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552083a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fa49a1a90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1460b3a3.png"/><Relationship Id="rId3" Type="http://schemas.openxmlformats.org/officeDocument/2006/relationships/image" Target="../media/file2fa58b19cc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4ac3bf5.png"/><Relationship Id="rId3" Type="http://schemas.openxmlformats.org/officeDocument/2006/relationships/image" Target="../media/file2fa57948da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9e0c0d1.png"/><Relationship Id="rId3" Type="http://schemas.openxmlformats.org/officeDocument/2006/relationships/image" Target="../media/file2fa329307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2cd6400.png"/><Relationship Id="rId3" Type="http://schemas.openxmlformats.org/officeDocument/2006/relationships/image" Target="../media/file2fa2a6066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1ee76604.png"/><Relationship Id="rId3" Type="http://schemas.openxmlformats.org/officeDocument/2006/relationships/image" Target="../media/file2fa69daa0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105c979e.png"/><Relationship Id="rId3" Type="http://schemas.openxmlformats.org/officeDocument/2006/relationships/image" Target="../media/file2fa2ee60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1bf7d08.png"/><Relationship Id="rId3" Type="http://schemas.openxmlformats.org/officeDocument/2006/relationships/image" Target="../media/file2fa42a9991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c83611c.png"/><Relationship Id="rId3" Type="http://schemas.openxmlformats.org/officeDocument/2006/relationships/image" Target="../media/file2fa55c7baf.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3c4f20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6eceebfc.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52e726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457e92b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78d18b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50105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609f1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205 triages made. This is an decrease of 13 triages compared to the previous day (218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10 September there were 1,038 triages to NHS Pathways for COVID-19, this is an average of 148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2020-09-12T18:05:57Z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